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Source Han Sans KR Bold" panose="020B0600000101010101" charset="-127"/>
      <p:regular r:id="rId17"/>
    </p:embeddedFont>
    <p:embeddedFont>
      <p:font typeface="Telegraf" panose="020B060000010101010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빈 채" userId="a689f75d696941fb" providerId="LiveId" clId="{16DFD7D4-A19C-42EA-8E1B-5480C39DEB9D}"/>
    <pc:docChg chg="modSld">
      <pc:chgData name="수빈 채" userId="a689f75d696941fb" providerId="LiveId" clId="{16DFD7D4-A19C-42EA-8E1B-5480C39DEB9D}" dt="2024-10-09T16:59:12.272" v="18" actId="1036"/>
      <pc:docMkLst>
        <pc:docMk/>
      </pc:docMkLst>
      <pc:sldChg chg="modSp mod">
        <pc:chgData name="수빈 채" userId="a689f75d696941fb" providerId="LiveId" clId="{16DFD7D4-A19C-42EA-8E1B-5480C39DEB9D}" dt="2024-10-09T16:56:27.896" v="0" actId="14100"/>
        <pc:sldMkLst>
          <pc:docMk/>
          <pc:sldMk cId="0" sldId="258"/>
        </pc:sldMkLst>
        <pc:spChg chg="mod">
          <ac:chgData name="수빈 채" userId="a689f75d696941fb" providerId="LiveId" clId="{16DFD7D4-A19C-42EA-8E1B-5480C39DEB9D}" dt="2024-10-09T16:56:27.896" v="0" actId="14100"/>
          <ac:spMkLst>
            <pc:docMk/>
            <pc:sldMk cId="0" sldId="258"/>
            <ac:spMk id="9" creationId="{00000000-0000-0000-0000-000000000000}"/>
          </ac:spMkLst>
        </pc:spChg>
      </pc:sldChg>
      <pc:sldChg chg="modSp mod">
        <pc:chgData name="수빈 채" userId="a689f75d696941fb" providerId="LiveId" clId="{16DFD7D4-A19C-42EA-8E1B-5480C39DEB9D}" dt="2024-10-09T16:57:33.377" v="16" actId="20577"/>
        <pc:sldMkLst>
          <pc:docMk/>
          <pc:sldMk cId="0" sldId="262"/>
        </pc:sldMkLst>
        <pc:spChg chg="mod">
          <ac:chgData name="수빈 채" userId="a689f75d696941fb" providerId="LiveId" clId="{16DFD7D4-A19C-42EA-8E1B-5480C39DEB9D}" dt="2024-10-09T16:57:33.377" v="16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수빈 채" userId="a689f75d696941fb" providerId="LiveId" clId="{16DFD7D4-A19C-42EA-8E1B-5480C39DEB9D}" dt="2024-10-09T16:58:27.799" v="17" actId="14100"/>
        <pc:sldMkLst>
          <pc:docMk/>
          <pc:sldMk cId="0" sldId="266"/>
        </pc:sldMkLst>
        <pc:spChg chg="mod">
          <ac:chgData name="수빈 채" userId="a689f75d696941fb" providerId="LiveId" clId="{16DFD7D4-A19C-42EA-8E1B-5480C39DEB9D}" dt="2024-10-09T16:58:27.799" v="17" actId="14100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수빈 채" userId="a689f75d696941fb" providerId="LiveId" clId="{16DFD7D4-A19C-42EA-8E1B-5480C39DEB9D}" dt="2024-10-09T16:59:12.272" v="18" actId="1036"/>
        <pc:sldMkLst>
          <pc:docMk/>
          <pc:sldMk cId="0" sldId="267"/>
        </pc:sldMkLst>
        <pc:picChg chg="mod">
          <ac:chgData name="수빈 채" userId="a689f75d696941fb" providerId="LiveId" clId="{16DFD7D4-A19C-42EA-8E1B-5480C39DEB9D}" dt="2024-10-09T16:59:12.272" v="18" actId="1036"/>
          <ac:picMkLst>
            <pc:docMk/>
            <pc:sldMk cId="0" sldId="26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67479"/>
            <a:ext cx="1040423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30487" y="8768909"/>
            <a:ext cx="483838" cy="487382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97103" y="787028"/>
            <a:ext cx="3736349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Capstone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1586" y="3935340"/>
            <a:ext cx="9052848" cy="254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7"/>
              </a:lnSpc>
            </a:pPr>
            <a:r>
              <a:rPr lang="en-US" sz="9464" b="1" spc="-63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저가형 ABS 시스템</a:t>
            </a:r>
          </a:p>
          <a:p>
            <a:pPr algn="l">
              <a:lnSpc>
                <a:spcPts val="9937"/>
              </a:lnSpc>
            </a:pPr>
            <a:endParaRPr lang="en-US" sz="9464" b="1" spc="-63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4974" y="7916096"/>
            <a:ext cx="4513036" cy="103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 b="1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빵빵아 </a:t>
            </a:r>
          </a:p>
          <a:p>
            <a:pPr algn="l">
              <a:lnSpc>
                <a:spcPts val="2754"/>
              </a:lnSpc>
            </a:pPr>
            <a:r>
              <a:rPr lang="en-US" sz="1967" b="1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김석진, 남규리, 신현서, 채수빈, 최윤미</a:t>
            </a:r>
          </a:p>
          <a:p>
            <a:pPr algn="l">
              <a:lnSpc>
                <a:spcPts val="2754"/>
              </a:lnSpc>
            </a:pPr>
            <a:endParaRPr lang="en-US" sz="1967" b="1" spc="-33">
              <a:solidFill>
                <a:srgbClr val="00000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373667" y="-19428"/>
            <a:ext cx="7083943" cy="10303918"/>
          </a:xfrm>
          <a:custGeom>
            <a:avLst/>
            <a:gdLst/>
            <a:ahLst/>
            <a:cxnLst/>
            <a:rect l="l" t="t" r="r" b="b"/>
            <a:pathLst>
              <a:path w="7083943" h="10303918">
                <a:moveTo>
                  <a:pt x="0" y="0"/>
                </a:moveTo>
                <a:lnTo>
                  <a:pt x="7083944" y="0"/>
                </a:lnTo>
                <a:lnTo>
                  <a:pt x="7083944" y="10303918"/>
                </a:lnTo>
                <a:lnTo>
                  <a:pt x="0" y="10303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88957" y="1074277"/>
            <a:ext cx="106820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32596" y="2887753"/>
            <a:ext cx="4112722" cy="4206596"/>
          </a:xfrm>
          <a:custGeom>
            <a:avLst/>
            <a:gdLst/>
            <a:ahLst/>
            <a:cxnLst/>
            <a:rect l="l" t="t" r="r" b="b"/>
            <a:pathLst>
              <a:path w="4112722" h="4206596">
                <a:moveTo>
                  <a:pt x="0" y="0"/>
                </a:moveTo>
                <a:lnTo>
                  <a:pt x="4112722" y="0"/>
                </a:lnTo>
                <a:lnTo>
                  <a:pt x="4112722" y="4206596"/>
                </a:lnTo>
                <a:lnTo>
                  <a:pt x="0" y="420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9962" y="2615628"/>
            <a:ext cx="3813607" cy="4458986"/>
          </a:xfrm>
          <a:custGeom>
            <a:avLst/>
            <a:gdLst/>
            <a:ahLst/>
            <a:cxnLst/>
            <a:rect l="l" t="t" r="r" b="b"/>
            <a:pathLst>
              <a:path w="3813607" h="4458986">
                <a:moveTo>
                  <a:pt x="0" y="0"/>
                </a:moveTo>
                <a:lnTo>
                  <a:pt x="3813607" y="0"/>
                </a:lnTo>
                <a:lnTo>
                  <a:pt x="3813607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06448" y="2615628"/>
            <a:ext cx="4165019" cy="4458986"/>
          </a:xfrm>
          <a:custGeom>
            <a:avLst/>
            <a:gdLst/>
            <a:ahLst/>
            <a:cxnLst/>
            <a:rect l="l" t="t" r="r" b="b"/>
            <a:pathLst>
              <a:path w="4165019" h="4458986">
                <a:moveTo>
                  <a:pt x="0" y="0"/>
                </a:moveTo>
                <a:lnTo>
                  <a:pt x="4165019" y="0"/>
                </a:lnTo>
                <a:lnTo>
                  <a:pt x="4165019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81017" y="2116898"/>
            <a:ext cx="9215722" cy="5748307"/>
          </a:xfrm>
          <a:custGeom>
            <a:avLst/>
            <a:gdLst/>
            <a:ahLst/>
            <a:cxnLst/>
            <a:rect l="l" t="t" r="r" b="b"/>
            <a:pathLst>
              <a:path w="9215722" h="5748307">
                <a:moveTo>
                  <a:pt x="0" y="0"/>
                </a:moveTo>
                <a:lnTo>
                  <a:pt x="9215722" y="0"/>
                </a:lnTo>
                <a:lnTo>
                  <a:pt x="9215722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92141" y="7371912"/>
            <a:ext cx="3389248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홈 플레이트 라벨링 진행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1769" y="7371912"/>
            <a:ext cx="4372231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Train, Valid, Test set 분류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962" y="629322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진행 상황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857481" y="10844136"/>
            <a:ext cx="106820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8486" y="10399181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진행 상황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809735" y="2460212"/>
            <a:ext cx="11954432" cy="71831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75191" y="1966920"/>
            <a:ext cx="2636209" cy="453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홈플레이트</a:t>
            </a:r>
            <a:r>
              <a:rPr lang="en-US" sz="2702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02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인식</a:t>
            </a:r>
            <a:endParaRPr lang="en-US" sz="2702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688957" y="1074277"/>
            <a:ext cx="106820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9962" y="629322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진행 상황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760995" y="2380560"/>
            <a:ext cx="12766010" cy="74111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66051" y="1867590"/>
            <a:ext cx="1460954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타자 인식</a:t>
            </a:r>
          </a:p>
        </p:txBody>
      </p:sp>
      <p:sp>
        <p:nvSpPr>
          <p:cNvPr id="4" name="AutoShape 4"/>
          <p:cNvSpPr/>
          <p:nvPr/>
        </p:nvSpPr>
        <p:spPr>
          <a:xfrm>
            <a:off x="6688957" y="1074277"/>
            <a:ext cx="106820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9962" y="629322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진행 상황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04841" y="3427492"/>
            <a:ext cx="3333429" cy="4225217"/>
          </a:xfrm>
          <a:custGeom>
            <a:avLst/>
            <a:gdLst/>
            <a:ahLst/>
            <a:cxnLst/>
            <a:rect l="l" t="t" r="r" b="b"/>
            <a:pathLst>
              <a:path w="3333429" h="4225217">
                <a:moveTo>
                  <a:pt x="0" y="0"/>
                </a:moveTo>
                <a:lnTo>
                  <a:pt x="3333429" y="0"/>
                </a:lnTo>
                <a:lnTo>
                  <a:pt x="3333429" y="4225217"/>
                </a:lnTo>
                <a:lnTo>
                  <a:pt x="0" y="422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24" r="-451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54940" y="3127131"/>
            <a:ext cx="4112722" cy="4206596"/>
          </a:xfrm>
          <a:custGeom>
            <a:avLst/>
            <a:gdLst/>
            <a:ahLst/>
            <a:cxnLst/>
            <a:rect l="l" t="t" r="r" b="b"/>
            <a:pathLst>
              <a:path w="4112722" h="4206596">
                <a:moveTo>
                  <a:pt x="0" y="0"/>
                </a:moveTo>
                <a:lnTo>
                  <a:pt x="4112722" y="0"/>
                </a:lnTo>
                <a:lnTo>
                  <a:pt x="4112722" y="4206595"/>
                </a:lnTo>
                <a:lnTo>
                  <a:pt x="0" y="4206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0876" y="4373815"/>
            <a:ext cx="3813607" cy="2869739"/>
          </a:xfrm>
          <a:custGeom>
            <a:avLst/>
            <a:gdLst/>
            <a:ahLst/>
            <a:cxnLst/>
            <a:rect l="l" t="t" r="r" b="b"/>
            <a:pathLst>
              <a:path w="3813607" h="2869739">
                <a:moveTo>
                  <a:pt x="0" y="0"/>
                </a:moveTo>
                <a:lnTo>
                  <a:pt x="3813607" y="0"/>
                </a:lnTo>
                <a:lnTo>
                  <a:pt x="3813607" y="2869739"/>
                </a:lnTo>
                <a:lnTo>
                  <a:pt x="0" y="286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27171" y="2243263"/>
            <a:ext cx="9560829" cy="5664791"/>
          </a:xfrm>
          <a:custGeom>
            <a:avLst/>
            <a:gdLst/>
            <a:ahLst/>
            <a:cxnLst/>
            <a:rect l="l" t="t" r="r" b="b"/>
            <a:pathLst>
              <a:path w="9560829" h="5664791">
                <a:moveTo>
                  <a:pt x="0" y="0"/>
                </a:moveTo>
                <a:lnTo>
                  <a:pt x="9560829" y="0"/>
                </a:lnTo>
                <a:lnTo>
                  <a:pt x="9560829" y="5664791"/>
                </a:lnTo>
                <a:lnTo>
                  <a:pt x="0" y="5664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2540" y="7423473"/>
            <a:ext cx="3591943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야구공 라벨링 진행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47313" y="7936939"/>
            <a:ext cx="5290957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각각 73%, 15%, 12%로 진행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4940" y="7371912"/>
            <a:ext cx="4372231" cy="49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Train, Valid, Test set 분류</a:t>
            </a:r>
          </a:p>
        </p:txBody>
      </p:sp>
      <p:sp>
        <p:nvSpPr>
          <p:cNvPr id="9" name="AutoShape 9"/>
          <p:cNvSpPr/>
          <p:nvPr/>
        </p:nvSpPr>
        <p:spPr>
          <a:xfrm>
            <a:off x="6688957" y="1074277"/>
            <a:ext cx="106820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9962" y="629322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진행 상황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68596" y="1028700"/>
            <a:ext cx="12202394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07062" y="3649981"/>
            <a:ext cx="4411865" cy="3587348"/>
            <a:chOff x="0" y="0"/>
            <a:chExt cx="1162540" cy="945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2540" cy="945277"/>
            </a:xfrm>
            <a:custGeom>
              <a:avLst/>
              <a:gdLst/>
              <a:ahLst/>
              <a:cxnLst/>
              <a:rect l="l" t="t" r="r" b="b"/>
              <a:pathLst>
                <a:path w="1162540" h="945277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69073" y="3649981"/>
            <a:ext cx="4411865" cy="3587348"/>
            <a:chOff x="0" y="0"/>
            <a:chExt cx="1162540" cy="945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2540" cy="945277"/>
            </a:xfrm>
            <a:custGeom>
              <a:avLst/>
              <a:gdLst/>
              <a:ahLst/>
              <a:cxnLst/>
              <a:rect l="l" t="t" r="r" b="b"/>
              <a:pathLst>
                <a:path w="1162540" h="945277">
                  <a:moveTo>
                    <a:pt x="0" y="0"/>
                  </a:moveTo>
                  <a:lnTo>
                    <a:pt x="1162540" y="0"/>
                  </a:lnTo>
                  <a:lnTo>
                    <a:pt x="1162540" y="945277"/>
                  </a:lnTo>
                  <a:lnTo>
                    <a:pt x="0" y="945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2540" cy="99290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6790" y="583745"/>
            <a:ext cx="3417927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65912" y="5149756"/>
            <a:ext cx="3494165" cy="53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1"/>
              </a:lnSpc>
              <a:spcBef>
                <a:spcPct val="0"/>
              </a:spcBef>
            </a:pPr>
            <a:r>
              <a:rPr lang="en-US" sz="3108" b="1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스트라이크 존 그리기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7923" y="4597306"/>
            <a:ext cx="3494165" cy="16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sz="3108" b="1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야구공 감지 </a:t>
            </a:r>
          </a:p>
          <a:p>
            <a:pPr algn="ctr">
              <a:lnSpc>
                <a:spcPts val="4351"/>
              </a:lnSpc>
            </a:pPr>
            <a:r>
              <a:rPr lang="en-US" sz="3108" b="1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</a:p>
          <a:p>
            <a:pPr algn="ctr">
              <a:lnSpc>
                <a:spcPts val="4351"/>
              </a:lnSpc>
              <a:spcBef>
                <a:spcPct val="0"/>
              </a:spcBef>
            </a:pPr>
            <a:r>
              <a:rPr lang="en-US" sz="3108" b="1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트래킹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6502039"/>
            <a:ext cx="3736349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Capstone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70756" y="4442773"/>
            <a:ext cx="0" cy="176198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65278" y="5016698"/>
            <a:ext cx="2386880" cy="54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2"/>
              </a:lnSpc>
              <a:spcBef>
                <a:spcPct val="0"/>
              </a:spcBef>
            </a:pPr>
            <a:r>
              <a:rPr lang="en-US" sz="3244" b="1" spc="-11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라이다 센서</a:t>
            </a:r>
          </a:p>
        </p:txBody>
      </p:sp>
      <p:sp>
        <p:nvSpPr>
          <p:cNvPr id="4" name="AutoShape 4"/>
          <p:cNvSpPr/>
          <p:nvPr/>
        </p:nvSpPr>
        <p:spPr>
          <a:xfrm>
            <a:off x="11840761" y="4442773"/>
            <a:ext cx="0" cy="176198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89032" y="4730911"/>
            <a:ext cx="3298634" cy="111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244" b="1" spc="-11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객체 인식</a:t>
            </a:r>
          </a:p>
          <a:p>
            <a:pPr marL="0" lvl="0" indent="0" algn="l">
              <a:lnSpc>
                <a:spcPts val="4542"/>
              </a:lnSpc>
              <a:spcBef>
                <a:spcPct val="0"/>
              </a:spcBef>
            </a:pPr>
            <a:r>
              <a:rPr lang="en-US" sz="3244" b="1" spc="-11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(타자, 홈 플레이트)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82895" y="5016698"/>
            <a:ext cx="2119847" cy="54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2"/>
              </a:lnSpc>
              <a:spcBef>
                <a:spcPct val="0"/>
              </a:spcBef>
            </a:pPr>
            <a:r>
              <a:rPr lang="en-US" sz="3244" b="1" spc="-11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향후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02" y="583745"/>
            <a:ext cx="1629435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0041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468086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2601362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3381" y="1783984"/>
            <a:ext cx="7657293" cy="4183285"/>
          </a:xfrm>
          <a:custGeom>
            <a:avLst/>
            <a:gdLst/>
            <a:ahLst/>
            <a:cxnLst/>
            <a:rect l="l" t="t" r="r" b="b"/>
            <a:pathLst>
              <a:path w="7657293" h="4183285">
                <a:moveTo>
                  <a:pt x="0" y="0"/>
                </a:moveTo>
                <a:lnTo>
                  <a:pt x="7657293" y="0"/>
                </a:lnTo>
                <a:lnTo>
                  <a:pt x="7657293" y="4183285"/>
                </a:lnTo>
                <a:lnTo>
                  <a:pt x="0" y="418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93371" y="7019872"/>
            <a:ext cx="11301259" cy="2246125"/>
          </a:xfrm>
          <a:custGeom>
            <a:avLst/>
            <a:gdLst/>
            <a:ahLst/>
            <a:cxnLst/>
            <a:rect l="l" t="t" r="r" b="b"/>
            <a:pathLst>
              <a:path w="11301259" h="2246125">
                <a:moveTo>
                  <a:pt x="0" y="0"/>
                </a:moveTo>
                <a:lnTo>
                  <a:pt x="11301258" y="0"/>
                </a:lnTo>
                <a:lnTo>
                  <a:pt x="11301258" y="2246125"/>
                </a:lnTo>
                <a:lnTo>
                  <a:pt x="0" y="224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18943" y="2203950"/>
            <a:ext cx="9969057" cy="3763319"/>
          </a:xfrm>
          <a:custGeom>
            <a:avLst/>
            <a:gdLst/>
            <a:ahLst/>
            <a:cxnLst/>
            <a:rect l="l" t="t" r="r" b="b"/>
            <a:pathLst>
              <a:path w="9969057" h="3763319">
                <a:moveTo>
                  <a:pt x="0" y="0"/>
                </a:moveTo>
                <a:lnTo>
                  <a:pt x="9969057" y="0"/>
                </a:lnTo>
                <a:lnTo>
                  <a:pt x="9969057" y="3763319"/>
                </a:lnTo>
                <a:lnTo>
                  <a:pt x="0" y="3763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35302" y="583745"/>
            <a:ext cx="860825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라이다 센서 한계점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93370" y="6500669"/>
            <a:ext cx="4964827" cy="524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55"/>
              </a:lnSpc>
              <a:spcBef>
                <a:spcPct val="0"/>
              </a:spcBef>
            </a:pPr>
            <a:r>
              <a:rPr lang="en-US" sz="311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거리에</a:t>
            </a:r>
            <a:r>
              <a:rPr lang="en-US" sz="311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따른</a:t>
            </a:r>
            <a:r>
              <a:rPr lang="en-US" sz="311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최소</a:t>
            </a:r>
            <a:r>
              <a:rPr lang="en-US" sz="311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인식</a:t>
            </a:r>
            <a:r>
              <a:rPr lang="en-US" sz="311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크기</a:t>
            </a:r>
            <a:endParaRPr lang="en-US" sz="3111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0041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468086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2601362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5302" y="3611905"/>
            <a:ext cx="7076507" cy="5157004"/>
          </a:xfrm>
          <a:custGeom>
            <a:avLst/>
            <a:gdLst/>
            <a:ahLst/>
            <a:cxnLst/>
            <a:rect l="l" t="t" r="r" b="b"/>
            <a:pathLst>
              <a:path w="7076507" h="5157004">
                <a:moveTo>
                  <a:pt x="0" y="0"/>
                </a:moveTo>
                <a:lnTo>
                  <a:pt x="7076507" y="0"/>
                </a:lnTo>
                <a:lnTo>
                  <a:pt x="7076507" y="5157004"/>
                </a:lnTo>
                <a:lnTo>
                  <a:pt x="0" y="5157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53527" y="3846066"/>
            <a:ext cx="8032005" cy="4688683"/>
          </a:xfrm>
          <a:custGeom>
            <a:avLst/>
            <a:gdLst/>
            <a:ahLst/>
            <a:cxnLst/>
            <a:rect l="l" t="t" r="r" b="b"/>
            <a:pathLst>
              <a:path w="8032005" h="4688683">
                <a:moveTo>
                  <a:pt x="0" y="0"/>
                </a:moveTo>
                <a:lnTo>
                  <a:pt x="8032005" y="0"/>
                </a:lnTo>
                <a:lnTo>
                  <a:pt x="8032005" y="4688683"/>
                </a:lnTo>
                <a:lnTo>
                  <a:pt x="0" y="468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222643"/>
            <a:ext cx="4645902" cy="87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8713" lvl="1" indent="-519357" algn="l">
              <a:lnSpc>
                <a:spcPts val="6735"/>
              </a:lnSpc>
              <a:spcBef>
                <a:spcPct val="0"/>
              </a:spcBef>
              <a:buAutoNum type="arabicPeriod"/>
            </a:pPr>
            <a:r>
              <a:rPr lang="en-US" sz="4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저가형 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3527" y="2222643"/>
            <a:ext cx="4645902" cy="87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5"/>
              </a:lnSpc>
              <a:spcBef>
                <a:spcPct val="0"/>
              </a:spcBef>
            </a:pPr>
            <a:r>
              <a:rPr lang="en-US" sz="4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2. 타석 방해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302" y="583745"/>
            <a:ext cx="860825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1.5m 옆에 설치 단점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0041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5302" y="583745"/>
            <a:ext cx="860825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카메라 센서 사용</a:t>
            </a:r>
          </a:p>
        </p:txBody>
      </p:sp>
      <p:sp>
        <p:nvSpPr>
          <p:cNvPr id="4" name="AutoShape 4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5302" y="2766383"/>
            <a:ext cx="8508698" cy="4754235"/>
          </a:xfrm>
          <a:custGeom>
            <a:avLst/>
            <a:gdLst/>
            <a:ahLst/>
            <a:cxnLst/>
            <a:rect l="l" t="t" r="r" b="b"/>
            <a:pathLst>
              <a:path w="8508698" h="4754235">
                <a:moveTo>
                  <a:pt x="0" y="0"/>
                </a:moveTo>
                <a:lnTo>
                  <a:pt x="8508698" y="0"/>
                </a:lnTo>
                <a:lnTo>
                  <a:pt x="8508698" y="4754234"/>
                </a:lnTo>
                <a:lnTo>
                  <a:pt x="0" y="475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5302" y="8113002"/>
            <a:ext cx="7633992" cy="623064"/>
          </a:xfrm>
          <a:custGeom>
            <a:avLst/>
            <a:gdLst/>
            <a:ahLst/>
            <a:cxnLst/>
            <a:rect l="l" t="t" r="r" b="b"/>
            <a:pathLst>
              <a:path w="7633992" h="623064">
                <a:moveTo>
                  <a:pt x="0" y="0"/>
                </a:moveTo>
                <a:lnTo>
                  <a:pt x="7633992" y="0"/>
                </a:lnTo>
                <a:lnTo>
                  <a:pt x="7633992" y="623064"/>
                </a:lnTo>
                <a:lnTo>
                  <a:pt x="0" y="62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49" r="-5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49922" y="2807773"/>
            <a:ext cx="8015747" cy="1783504"/>
          </a:xfrm>
          <a:custGeom>
            <a:avLst/>
            <a:gdLst/>
            <a:ahLst/>
            <a:cxnLst/>
            <a:rect l="l" t="t" r="r" b="b"/>
            <a:pathLst>
              <a:path w="8015747" h="1783504">
                <a:moveTo>
                  <a:pt x="0" y="0"/>
                </a:moveTo>
                <a:lnTo>
                  <a:pt x="8015747" y="0"/>
                </a:lnTo>
                <a:lnTo>
                  <a:pt x="8015747" y="1783504"/>
                </a:lnTo>
                <a:lnTo>
                  <a:pt x="0" y="1783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949922" y="4888206"/>
            <a:ext cx="8015747" cy="1733405"/>
          </a:xfrm>
          <a:custGeom>
            <a:avLst/>
            <a:gdLst/>
            <a:ahLst/>
            <a:cxnLst/>
            <a:rect l="l" t="t" r="r" b="b"/>
            <a:pathLst>
              <a:path w="8015747" h="1733405">
                <a:moveTo>
                  <a:pt x="0" y="0"/>
                </a:moveTo>
                <a:lnTo>
                  <a:pt x="8015747" y="0"/>
                </a:lnTo>
                <a:lnTo>
                  <a:pt x="8015747" y="1733405"/>
                </a:lnTo>
                <a:lnTo>
                  <a:pt x="0" y="173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49922" y="6916886"/>
            <a:ext cx="8015747" cy="2023976"/>
          </a:xfrm>
          <a:custGeom>
            <a:avLst/>
            <a:gdLst/>
            <a:ahLst/>
            <a:cxnLst/>
            <a:rect l="l" t="t" r="r" b="b"/>
            <a:pathLst>
              <a:path w="8015747" h="2023976">
                <a:moveTo>
                  <a:pt x="0" y="0"/>
                </a:moveTo>
                <a:lnTo>
                  <a:pt x="8015747" y="0"/>
                </a:lnTo>
                <a:lnTo>
                  <a:pt x="8015747" y="2023976"/>
                </a:lnTo>
                <a:lnTo>
                  <a:pt x="0" y="2023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68526" y="5666856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226570" y="5666856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359846" y="5666856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60290" y="3594240"/>
            <a:ext cx="5737461" cy="5664060"/>
          </a:xfrm>
          <a:custGeom>
            <a:avLst/>
            <a:gdLst/>
            <a:ahLst/>
            <a:cxnLst/>
            <a:rect l="l" t="t" r="r" b="b"/>
            <a:pathLst>
              <a:path w="5737461" h="5664060">
                <a:moveTo>
                  <a:pt x="0" y="0"/>
                </a:moveTo>
                <a:lnTo>
                  <a:pt x="5737461" y="0"/>
                </a:lnTo>
                <a:lnTo>
                  <a:pt x="5737461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260290" y="3362752"/>
            <a:ext cx="2868730" cy="1127593"/>
          </a:xfrm>
          <a:custGeom>
            <a:avLst/>
            <a:gdLst/>
            <a:ahLst/>
            <a:cxnLst/>
            <a:rect l="l" t="t" r="r" b="b"/>
            <a:pathLst>
              <a:path w="2868730" h="1127593">
                <a:moveTo>
                  <a:pt x="0" y="0"/>
                </a:moveTo>
                <a:lnTo>
                  <a:pt x="2868731" y="0"/>
                </a:lnTo>
                <a:lnTo>
                  <a:pt x="2868731" y="1127594"/>
                </a:lnTo>
                <a:lnTo>
                  <a:pt x="0" y="112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91149" y="393410"/>
            <a:ext cx="1361734" cy="1361734"/>
          </a:xfrm>
          <a:custGeom>
            <a:avLst/>
            <a:gdLst/>
            <a:ahLst/>
            <a:cxnLst/>
            <a:rect l="l" t="t" r="r" b="b"/>
            <a:pathLst>
              <a:path w="1361734" h="1361734">
                <a:moveTo>
                  <a:pt x="0" y="0"/>
                </a:moveTo>
                <a:lnTo>
                  <a:pt x="1361734" y="0"/>
                </a:lnTo>
                <a:lnTo>
                  <a:pt x="1361734" y="1361734"/>
                </a:lnTo>
                <a:lnTo>
                  <a:pt x="0" y="136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98908" y="3594240"/>
            <a:ext cx="5301908" cy="5664060"/>
          </a:xfrm>
          <a:custGeom>
            <a:avLst/>
            <a:gdLst/>
            <a:ahLst/>
            <a:cxnLst/>
            <a:rect l="l" t="t" r="r" b="b"/>
            <a:pathLst>
              <a:path w="5301908" h="5664060">
                <a:moveTo>
                  <a:pt x="0" y="0"/>
                </a:moveTo>
                <a:lnTo>
                  <a:pt x="5301908" y="0"/>
                </a:lnTo>
                <a:lnTo>
                  <a:pt x="5301908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10058" y="629322"/>
            <a:ext cx="583761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 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7184" y="2614946"/>
            <a:ext cx="5108514" cy="56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34" lvl="1" indent="-444167" algn="l">
              <a:lnSpc>
                <a:spcPts val="4320"/>
              </a:lnSpc>
              <a:buAutoNum type="arabicPeriod"/>
            </a:pPr>
            <a:r>
              <a:rPr lang="en-US" sz="4114" b="1" spc="-2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이미지 라벨링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6570" y="2614946"/>
            <a:ext cx="5108514" cy="56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1226570" y="2614946"/>
            <a:ext cx="5108514" cy="56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114" b="1" spc="-2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 풍부한 데이터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92524"/>
            <a:ext cx="2533602" cy="2533602"/>
          </a:xfrm>
          <a:custGeom>
            <a:avLst/>
            <a:gdLst/>
            <a:ahLst/>
            <a:cxnLst/>
            <a:rect l="l" t="t" r="r" b="b"/>
            <a:pathLst>
              <a:path w="2533602" h="2533602">
                <a:moveTo>
                  <a:pt x="0" y="0"/>
                </a:moveTo>
                <a:lnTo>
                  <a:pt x="2533602" y="0"/>
                </a:lnTo>
                <a:lnTo>
                  <a:pt x="2533602" y="2533602"/>
                </a:lnTo>
                <a:lnTo>
                  <a:pt x="0" y="253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91149" y="3837636"/>
            <a:ext cx="14274463" cy="5834687"/>
          </a:xfrm>
          <a:custGeom>
            <a:avLst/>
            <a:gdLst/>
            <a:ahLst/>
            <a:cxnLst/>
            <a:rect l="l" t="t" r="r" b="b"/>
            <a:pathLst>
              <a:path w="14274463" h="5834687">
                <a:moveTo>
                  <a:pt x="0" y="0"/>
                </a:moveTo>
                <a:lnTo>
                  <a:pt x="14274463" y="0"/>
                </a:lnTo>
                <a:lnTo>
                  <a:pt x="14274463" y="5834687"/>
                </a:lnTo>
                <a:lnTo>
                  <a:pt x="0" y="583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10058" y="629322"/>
            <a:ext cx="583761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Colab 학습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149" y="2015901"/>
            <a:ext cx="9603589" cy="56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114" b="1" spc="-2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 제한된 학습 횟수 -&gt; 유료버전 200$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475" y="3494458"/>
            <a:ext cx="9876937" cy="34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Colab</a:t>
            </a:r>
            <a:r>
              <a:rPr lang="en-US" sz="2514" b="1" spc="-16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pro </a:t>
            </a: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사용해</a:t>
            </a:r>
            <a:r>
              <a:rPr lang="en-US" sz="2514" b="1" spc="-16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</a:t>
            </a:r>
            <a:r>
              <a:rPr lang="en-US" sz="2514" b="1" spc="-16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1000번 </a:t>
            </a: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</a:t>
            </a:r>
            <a:r>
              <a:rPr lang="en-US" sz="2514" b="1" spc="-16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-&gt; 10분 </a:t>
            </a: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정도</a:t>
            </a:r>
            <a:r>
              <a:rPr lang="en-US" sz="2514" b="1" spc="-168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514" b="1" spc="-168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소요</a:t>
            </a:r>
            <a:endParaRPr lang="en-US" sz="2514" b="1" spc="-168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07780" y="1028700"/>
            <a:ext cx="9063210" cy="4557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92524"/>
            <a:ext cx="2533602" cy="2533602"/>
          </a:xfrm>
          <a:custGeom>
            <a:avLst/>
            <a:gdLst/>
            <a:ahLst/>
            <a:cxnLst/>
            <a:rect l="l" t="t" r="r" b="b"/>
            <a:pathLst>
              <a:path w="2533602" h="2533602">
                <a:moveTo>
                  <a:pt x="0" y="0"/>
                </a:moveTo>
                <a:lnTo>
                  <a:pt x="2533602" y="0"/>
                </a:lnTo>
                <a:lnTo>
                  <a:pt x="2533602" y="2533602"/>
                </a:lnTo>
                <a:lnTo>
                  <a:pt x="0" y="253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9464" y="2020001"/>
            <a:ext cx="8604536" cy="3388036"/>
          </a:xfrm>
          <a:custGeom>
            <a:avLst/>
            <a:gdLst/>
            <a:ahLst/>
            <a:cxnLst/>
            <a:rect l="l" t="t" r="r" b="b"/>
            <a:pathLst>
              <a:path w="8604536" h="3388036">
                <a:moveTo>
                  <a:pt x="0" y="0"/>
                </a:moveTo>
                <a:lnTo>
                  <a:pt x="8604536" y="0"/>
                </a:lnTo>
                <a:lnTo>
                  <a:pt x="8604536" y="3388036"/>
                </a:lnTo>
                <a:lnTo>
                  <a:pt x="0" y="338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7780" y="4063087"/>
            <a:ext cx="8067161" cy="5949531"/>
          </a:xfrm>
          <a:custGeom>
            <a:avLst/>
            <a:gdLst/>
            <a:ahLst/>
            <a:cxnLst/>
            <a:rect l="l" t="t" r="r" b="b"/>
            <a:pathLst>
              <a:path w="8067161" h="5949531">
                <a:moveTo>
                  <a:pt x="0" y="0"/>
                </a:moveTo>
                <a:lnTo>
                  <a:pt x="8067161" y="0"/>
                </a:lnTo>
                <a:lnTo>
                  <a:pt x="8067161" y="5949532"/>
                </a:lnTo>
                <a:lnTo>
                  <a:pt x="0" y="594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10058" y="629322"/>
            <a:ext cx="5837611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Colab 학습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467" y="1670854"/>
            <a:ext cx="8372456" cy="8148664"/>
          </a:xfrm>
          <a:custGeom>
            <a:avLst/>
            <a:gdLst/>
            <a:ahLst/>
            <a:cxnLst/>
            <a:rect l="l" t="t" r="r" b="b"/>
            <a:pathLst>
              <a:path w="8372456" h="8148664">
                <a:moveTo>
                  <a:pt x="0" y="0"/>
                </a:moveTo>
                <a:lnTo>
                  <a:pt x="8372456" y="0"/>
                </a:lnTo>
                <a:lnTo>
                  <a:pt x="8372456" y="8148664"/>
                </a:lnTo>
                <a:lnTo>
                  <a:pt x="0" y="814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90932" y="1670854"/>
            <a:ext cx="8613194" cy="8148664"/>
          </a:xfrm>
          <a:custGeom>
            <a:avLst/>
            <a:gdLst/>
            <a:ahLst/>
            <a:cxnLst/>
            <a:rect l="l" t="t" r="r" b="b"/>
            <a:pathLst>
              <a:path w="8613194" h="8148664">
                <a:moveTo>
                  <a:pt x="0" y="0"/>
                </a:moveTo>
                <a:lnTo>
                  <a:pt x="8613194" y="0"/>
                </a:lnTo>
                <a:lnTo>
                  <a:pt x="8613194" y="8148664"/>
                </a:lnTo>
                <a:lnTo>
                  <a:pt x="0" y="814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8" r="-2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0467" y="340353"/>
            <a:ext cx="6897164" cy="9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7214" b="1" spc="-4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스트라이크 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152</Words>
  <Application>Microsoft Office PowerPoint</Application>
  <PresentationFormat>사용자 지정</PresentationFormat>
  <Paragraphs>42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Telegraf</vt:lpstr>
      <vt:lpstr>Calibri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빵빵아 6주차 발표</dc:title>
  <cp:lastModifiedBy>수빈 채</cp:lastModifiedBy>
  <cp:revision>1</cp:revision>
  <dcterms:created xsi:type="dcterms:W3CDTF">2006-08-16T00:00:00Z</dcterms:created>
  <dcterms:modified xsi:type="dcterms:W3CDTF">2024-10-09T16:59:23Z</dcterms:modified>
  <dc:identifier>DAGTFlx38wM</dc:identifier>
</cp:coreProperties>
</file>